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 sz="3200">
                <a:solidFill>
                  <a:srgbClr val="002060"/>
                </a:solidFill>
              </a:defRPr>
            </a:pPr>
            <a:r>
              <a:t>Actualización del proyecto de catálogo · ejemplo ficticio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>
                <a:solidFill>
                  <a:srgbClr val="002060"/>
                </a:solidFill>
              </a:defRPr>
            </a:pPr>
            <a:r>
              <a:t>Objetivo: preparar un catálogo de 12 productos</a:t>
            </a:r>
          </a:p>
          <a:p>
            <a:pPr>
              <a:defRPr sz="2200">
                <a:solidFill>
                  <a:srgbClr val="002060"/>
                </a:solidFill>
              </a:defRPr>
            </a:pPr>
            <a:r>
              <a:t>Estado: 8 revisadas y 4 pendientes de fotografía</a:t>
            </a:r>
          </a:p>
          <a:p>
            <a:pPr>
              <a:defRPr sz="2200">
                <a:solidFill>
                  <a:srgbClr val="002060"/>
                </a:solidFill>
              </a:defRPr>
            </a:pPr>
            <a:r>
              <a:t>Próxima entrega interna: 18 de septiembre de 2026</a:t>
            </a:r>
          </a:p>
          <a:p>
            <a:pPr>
              <a:defRPr sz="2200">
                <a:solidFill>
                  <a:srgbClr val="002060"/>
                </a:solidFill>
              </a:defRPr>
            </a:pPr>
            <a:r>
              <a:t>Responsable del seguimiento: Persona responsable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943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808080"/>
                </a:solidFill>
              </a:defRPr>
            </a:pPr>
            <a:r>
              <a:t>Demostración con datos ficticios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 sz="3200">
                <a:solidFill>
                  <a:srgbClr val="002060"/>
                </a:solidFill>
              </a:defRPr>
            </a:pPr>
            <a:r>
              <a:t>Actualización del proyecto de catálogo · ejemplo ficticio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>
                <a:solidFill>
                  <a:srgbClr val="00B050"/>
                </a:solidFill>
              </a:defRPr>
            </a:pPr>
            <a:r>
              <a:t>8 de 12 fichas revisadas</a:t>
            </a:r>
          </a:p>
          <a:p>
            <a:pPr>
              <a:defRPr sz="2200">
                <a:solidFill>
                  <a:srgbClr val="002060"/>
                </a:solidFill>
              </a:defRPr>
            </a:pPr>
            <a:r>
              <a:t>4 fichas pendientes de fotografía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943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808080"/>
                </a:solidFill>
              </a:defRPr>
            </a:pPr>
            <a:r>
              <a:t>Demostración con datos ficticios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 sz="3200">
                <a:solidFill>
                  <a:srgbClr val="002060"/>
                </a:solidFill>
              </a:defRPr>
            </a:pPr>
            <a:r>
              <a:t>Actualización del proyecto de catálogo · ejemplo ficticio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>
                <a:solidFill>
                  <a:srgbClr val="002060"/>
                </a:solidFill>
              </a:defRPr>
            </a:pPr>
            <a:r>
              <a:t>Revisar especificaciones técnicas</a:t>
            </a:r>
          </a:p>
          <a:p>
            <a:pPr>
              <a:defRPr sz="2200">
                <a:solidFill>
                  <a:srgbClr val="002060"/>
                </a:solidFill>
              </a:defRPr>
            </a:pPr>
            <a:r>
              <a:t>Preparar las cuatro fotografías pendientes</a:t>
            </a:r>
          </a:p>
          <a:p>
            <a:pPr>
              <a:defRPr sz="2200">
                <a:solidFill>
                  <a:srgbClr val="002060"/>
                </a:solidFill>
              </a:defRPr>
            </a:pPr>
            <a:r>
              <a:t>Próxima entrega interna: 18 de septiembre de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943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808080"/>
                </a:solidFill>
              </a:defRPr>
            </a:pPr>
            <a:r>
              <a:t>Demostración con datos ficticios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 sz="3200">
                <a:solidFill>
                  <a:srgbClr val="002060"/>
                </a:solidFill>
              </a:defRPr>
            </a:pPr>
            <a:r>
              <a:t>Actualización del proyecto de catálogo · ejemplo ficticio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>
                <a:solidFill>
                  <a:srgbClr val="002060"/>
                </a:solidFill>
              </a:defRPr>
            </a:pPr>
            <a:r>
              <a:t>Quién revisa cada ficha: por confirmar</a:t>
            </a:r>
          </a:p>
          <a:p>
            <a:pPr>
              <a:defRPr sz="2200">
                <a:solidFill>
                  <a:srgbClr val="002060"/>
                </a:solidFill>
              </a:defRPr>
            </a:pPr>
            <a:r>
              <a:t>Se mantiene la entrega: por confirmar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943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808080"/>
                </a:solidFill>
              </a:defRPr>
            </a:pPr>
            <a:r>
              <a:t>Demostración con datos ficticios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